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93" r:id="rId3"/>
    <p:sldId id="260" r:id="rId4"/>
    <p:sldId id="279" r:id="rId5"/>
    <p:sldId id="261" r:id="rId6"/>
    <p:sldId id="285" r:id="rId7"/>
    <p:sldId id="275" r:id="rId8"/>
    <p:sldId id="284" r:id="rId9"/>
    <p:sldId id="283" r:id="rId10"/>
    <p:sldId id="277" r:id="rId11"/>
    <p:sldId id="266" r:id="rId12"/>
    <p:sldId id="291" r:id="rId13"/>
    <p:sldId id="287" r:id="rId14"/>
    <p:sldId id="286" r:id="rId15"/>
    <p:sldId id="267" r:id="rId16"/>
    <p:sldId id="278" r:id="rId17"/>
    <p:sldId id="289" r:id="rId18"/>
    <p:sldId id="290" r:id="rId19"/>
    <p:sldId id="292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84B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516" autoAdjust="0"/>
  </p:normalViewPr>
  <p:slideViewPr>
    <p:cSldViewPr>
      <p:cViewPr>
        <p:scale>
          <a:sx n="100" d="100"/>
          <a:sy n="100" d="100"/>
        </p:scale>
        <p:origin x="-2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C1C2-CCD5-48D9-A917-A20F8DE793C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19FCC-4C2C-411E-A312-8E3564F8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3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/>
          <a:stretch/>
        </p:blipFill>
        <p:spPr>
          <a:xfrm>
            <a:off x="0" y="4554"/>
            <a:ext cx="9180512" cy="68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55"/>
            <a:ext cx="9180512" cy="68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9180511" cy="69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" y="0"/>
            <a:ext cx="9174479" cy="68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" y="0"/>
            <a:ext cx="920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"/>
          <a:stretch/>
        </p:blipFill>
        <p:spPr>
          <a:xfrm>
            <a:off x="0" y="0"/>
            <a:ext cx="9152098" cy="68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18"/>
            <a:ext cx="9180512" cy="68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0"/>
            <a:ext cx="9133903" cy="68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13661"/>
            <a:ext cx="9162289" cy="68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69" y="0"/>
            <a:ext cx="9186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>
          <a:xfrm>
            <a:off x="0" y="-11327"/>
            <a:ext cx="9144000" cy="68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03" y="0"/>
            <a:ext cx="9192703" cy="68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0"/>
            <a:ext cx="916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4" y="0"/>
            <a:ext cx="9164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72"/>
          <a:stretch/>
        </p:blipFill>
        <p:spPr>
          <a:xfrm>
            <a:off x="-22461" y="0"/>
            <a:ext cx="9166462" cy="68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/>
          <a:stretch/>
        </p:blipFill>
        <p:spPr>
          <a:xfrm>
            <a:off x="0" y="-32081"/>
            <a:ext cx="9143999" cy="689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/>
          <a:stretch/>
        </p:blipFill>
        <p:spPr>
          <a:xfrm>
            <a:off x="-36512" y="0"/>
            <a:ext cx="92034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Третьякова Наталья Вениаминовна</dc:creator>
  <cp:lastModifiedBy>Камнева Наталья Валентиновна</cp:lastModifiedBy>
  <cp:revision>125</cp:revision>
  <dcterms:created xsi:type="dcterms:W3CDTF">2017-12-26T04:14:50Z</dcterms:created>
  <dcterms:modified xsi:type="dcterms:W3CDTF">2018-04-03T08:47:37Z</dcterms:modified>
</cp:coreProperties>
</file>